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3528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Возрастные нормы речевого развития детей от 0 до 7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4800600"/>
            <a:ext cx="3875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 учитель-логопед </a:t>
            </a:r>
          </a:p>
          <a:p>
            <a:r>
              <a:rPr lang="ru-RU" dirty="0" smtClean="0"/>
              <a:t>МБДОУ «</a:t>
            </a:r>
            <a:r>
              <a:rPr lang="ru-RU" dirty="0" err="1" smtClean="0"/>
              <a:t>Боханский</a:t>
            </a:r>
            <a:r>
              <a:rPr lang="ru-RU" dirty="0" smtClean="0"/>
              <a:t> детский сад №1»</a:t>
            </a:r>
          </a:p>
          <a:p>
            <a:r>
              <a:rPr lang="ru-RU" dirty="0" err="1" smtClean="0"/>
              <a:t>Бартанова</a:t>
            </a:r>
            <a:r>
              <a:rPr lang="ru-RU" dirty="0" smtClean="0"/>
              <a:t> Е. С.</a:t>
            </a:r>
            <a:endParaRPr lang="ru-RU" dirty="0"/>
          </a:p>
        </p:txBody>
      </p:sp>
      <p:pic>
        <p:nvPicPr>
          <p:cNvPr id="1026" name="Picture 2" descr="Сюжетные картинки для составления рассказ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0"/>
            <a:ext cx="4673600" cy="3505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Речь ребенка развивается под влиянием речи взрослых и в значительной мере зависит от достаточной речевой практики,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ормального социального и  речевого окружения, от воспитания и обучения, которые  начинаются с первых дней его жизни.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родным языком являются одним из важных приобретений ребенка в дошкольном детстве и рассматривается в современном дошкольном воспитании как общая основа воспитания и обучения детей. Речь, во всем ее видовом многообразии, является необходимым компонентом общения, в процессе которого она и формируется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остигают  правильную речь долго и постепенно. Для каждого возраста есть своя норма. Зная ее, взрослые могут определить, насколько хорошо развита речь ребенка для своих лет, и есть ли отставания в речевом развитии. Что должен уметь малыш в 1, 2, 3, 4 года, могут ли родители исправить речь ребенка без логопеда,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 в каких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случаях без помощи специалиста не обойтись.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– это сложный психический процесс. На пути ее формирования много препятствий.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2590800"/>
            <a:ext cx="4191000" cy="297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Недоразвитие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поражение мозга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внутриутробном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периоде, в момент родов или после рождения, а также различные органические нарушения периферических органов речи (органы необходимые для воспроизведения речи).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34000" y="2667000"/>
            <a:ext cx="3429000" cy="2895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Неблагоприятные  социально-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бытовые условия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352800" y="19050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91200" y="19050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виды речевых нарушений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1524000"/>
            <a:ext cx="2743200" cy="2484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Задержка развития речи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 более позднее в сравнении с возрастной нормой овладение устной речью детьми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6600" y="1524000"/>
            <a:ext cx="2514600" cy="1981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indent="-514350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Алалия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грубое недоразвитие или полное отсутствие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речи.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4267200"/>
            <a:ext cx="3581400" cy="2057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indent="-514350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Заикание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 речевое нарушение, которое характеризуется множественными повторениями слов, слогов, их удлинением.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05400" y="4191000"/>
            <a:ext cx="3657600" cy="2133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indent="-514350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Дизартрия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-это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произносительной стороны речи, вызванное недостаточной работой нервов, которые связывают речевой аппарат с центральной и периферической нервной системой.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9800" y="1524000"/>
            <a:ext cx="2971800" cy="2209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indent="-514350"/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 нарушение звукопроизношения при нормальном слухе и сохранной иннервации артикуляционного аппарата.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речи в норме.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Принято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считать 4 этапа в становлении речи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Первый этап – подготовительный (с момента рождения до 1 года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этот период происходит подготовка к овладению речи. У младенца появляются голосовые реакции в виде крика, плача, они способствуют развитию движений отделов речевого аппарата (дыхательного, голосового и артикуляционного). Через 2 недели малыш начинает реагировать на голос, а к концу первого месяца жизни поворачивает головку в сторону говорящего, следит за ним глазками; реагирует на интонацию (ласковая – оживляется, резкая – плачет).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2 -3 месяца появляются звуки («э-э-э», «а-а-а», «о-о-о»),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«воркование» (грудные булькающие звуки). К 3-4 месяцам превращение отдельных звуков в целые перетекания одного звука в другой -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о-о-а-а-у-у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4-5 месяцев малыш слышит окружающие звуки, видит у окружающих его людей артикуляционные движения губ и пытается подражать. Взрослые наблюдают появление случайного лепета, ритмичного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соединение гласных с некоторыми согласными звуками –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гу-гу-гу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бу-бу-бу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Многократное повторение приводит к усвоению и закреплению двигательного навыка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5-6 месяцев путём подражания ребёнок произносит отдельные слоги (совершенствуется случайный лепет), появляются попытки имитации слышимых звуков, налаживается своеобразный диалог с окружающими людьми. </a:t>
            </a:r>
          </a:p>
          <a:p>
            <a:pPr marL="0"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7-8 месяцам родители должны заметить у ребёнка частое повторение лепета, малыш начинает понимать смысл некоторых слов, появляются смысловые паузы (ребенок что-то пролепетал и замолк, ожидая ответа взрослого). Малышом используется лепет в качестве способа общения, попытка произношения разных звуков и их повторение без осознания значения (как - будто эхо). В 9-10 месяцев возможно (но необязательно) появление первых облегченных слов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ба-ба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у малыша усложняется лепет. Он внимательно вслушивается в речь взрослых, у него происходит расширение пассивного словарного запаса, произносятся новые слоги –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«на».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11-12 месяцам увеличивается количество облегченных слов, смысловое наполнение слов и слогов (одно слово или слог могут иметь несколько совершенно разных значений). Малыш начинает понимать более 20 слов, произносит 5-10 облегченных слов, у него усовершенствуется подражание. Подражая взрослым, малыш начинает использовать элементы звучащей речи в виде: фонемы, разнообразного тона, темпа, ритма, мелодики, интонации. Во втором полугодии жизни ребёнок воспринимает определённые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сочетания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Становление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периодов речи до 1 года жизни у малышей проходит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разному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например, если малыш болен, страдает от постоянного дискомфорта в животе или, очень много спит, то рамки развития речи сдвигаются. Речевые нарушения чаще возникают у мальчиков, у которых и само появление речи наблюдается в несколько более поздние сроки. Это связано с тем, что у мальчиков позднее, чем у девочек, развивается левое полушарие головного мозга, «ответственное» за речевую функцию. Поэтому родители не всегда могут заметить те или иные проявления нормального речевого развития малыша. А вот на втором году жизни ребенка речевые изменения становятся все более очевидными, и их легче заметить. и связывает их с предметами или действиями (тик-так, дай-дай и т.д.).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452596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этап –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преддошкольный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(от 2 лет до 3 лет),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происходит становление активной речи малыша.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Ребёнок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внимательно смотрит на артикуляцию взрослого, слушает говорящего и пытается повторить услышанные им слова, самостоятельно проговаривает их в искажённом виде. Первые слова или звукосочетания ребёнка одновременно могут означать и предмет, и просьбу, и чувства. Понять малыша можно только в ситуации. Такую речь называют ситуативная. Например, слово КАША обозначает - ВОТ КАША, ДАЙ КАШУ, ГОРЯЧАЯ КАША; БИ – ВОТ МАШИНА, ХОЧУ МАШИНУ, ЕДУ НА МАШИНЕ, НА САНКАХ и т.д. С 1,5 лет слово ребёнка приобретает обобщённый характер. В активном словаре идёт накопление всё новых и новых слов, количество которых к 1,6 месяцам составляет 10 – 15 слов. За период второго года жизни словарный запас активно расширяется – 300 слов. Малыш практически овладевает навыками употребления существительных единственного и множественного числа; употребляет глаголы во времени и лице, использует некоторые падежные окончания.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концу 3 года жизни у ребёнка формируется грамматический строй речи; появляются элементы согласования; словарный запас увеличивается до 1000 слов. Одни слова малышом употребляются активно, он знает их значение, предназначение, другие слова он может соотнести с предметом, но не употребляет это слово в речи и оно попадает у ребёнка в пассивный словарь. Задача родителей активизировать такие слова в речи детей.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0"/>
            <a:ext cx="8229600" cy="452596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Третий этап – дошкольный (от 3 до 7 лет).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этот период развивается навык слухового контроля за собственным произношением звуков, т.е. формируется фонематическое восприятие. Увеличивается словарный запас и к 4 – 6 годам он достигает 3000 – 4000.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3 до 4 лет ребёнок начинает пользоваться простыми предложениями, после 4 лет появляются сложные предложения, а с 5 лет ребёнок свободно использует в своей речи сложносочиненные и сложноподчинённые предложения; высказывания напоминают короткий рассказ, появляется желание пересказать (рассказать) сказку, поделиться своими впечатлениями, т.е. формируется и совершенствуется связная устная речь. У ребёнка улучшается фонематическое восприятие: он дифференцирует гласные и согласные звуки; мягкие и твёрдые согласные, шипящие и свистящие; Р и Л. К 5 годам заканчивается формирование правильного звукопроизношения и ребёнок начинает говорить чисто.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B0F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1201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Основные виды речевых нарушений </vt:lpstr>
      <vt:lpstr>Развитие речи в норме.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</dc:creator>
  <cp:lastModifiedBy>A</cp:lastModifiedBy>
  <cp:revision>12</cp:revision>
  <dcterms:created xsi:type="dcterms:W3CDTF">2020-09-16T08:49:25Z</dcterms:created>
  <dcterms:modified xsi:type="dcterms:W3CDTF">2020-09-16T10:39:59Z</dcterms:modified>
</cp:coreProperties>
</file>