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8" r:id="rId10"/>
    <p:sldId id="266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9" autoAdjust="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8A6B-8AA5-4C98-8849-80A02D9090D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31353B-7E71-4561-8375-5EAC68B76C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8A6B-8AA5-4C98-8849-80A02D9090D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353B-7E71-4561-8375-5EAC68B76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8A6B-8AA5-4C98-8849-80A02D9090D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353B-7E71-4561-8375-5EAC68B76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5E8A6B-8AA5-4C98-8849-80A02D9090D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531353B-7E71-4561-8375-5EAC68B76C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8A6B-8AA5-4C98-8849-80A02D9090D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353B-7E71-4561-8375-5EAC68B76C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8A6B-8AA5-4C98-8849-80A02D9090D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353B-7E71-4561-8375-5EAC68B76C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353B-7E71-4561-8375-5EAC68B76C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8A6B-8AA5-4C98-8849-80A02D9090D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8A6B-8AA5-4C98-8849-80A02D9090D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353B-7E71-4561-8375-5EAC68B76C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8A6B-8AA5-4C98-8849-80A02D9090D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353B-7E71-4561-8375-5EAC68B76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5E8A6B-8AA5-4C98-8849-80A02D9090D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31353B-7E71-4561-8375-5EAC68B76C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8A6B-8AA5-4C98-8849-80A02D9090D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31353B-7E71-4561-8375-5EAC68B76C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5E8A6B-8AA5-4C98-8849-80A02D9090D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531353B-7E71-4561-8375-5EAC68B76C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305800" cy="142876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Segoe Print" pitchFamily="2" charset="0"/>
              </a:rPr>
              <a:t>«Весенний паводок»</a:t>
            </a:r>
            <a:endParaRPr lang="ru-RU" sz="66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pic>
        <p:nvPicPr>
          <p:cNvPr id="2051" name="Picture 3" descr="C:\Users\Us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7796947" cy="30321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64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00042"/>
            <a:ext cx="7643866" cy="581027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5017403" cy="6265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8" y="2500306"/>
            <a:ext cx="3331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ПОМНИ!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10206"/>
          </a:xfrm>
        </p:spPr>
        <p:txBody>
          <a:bodyPr>
            <a:scene3d>
              <a:camera prst="isometricOffAxis2Right"/>
              <a:lightRig rig="threePt" dir="t"/>
            </a:scene3d>
          </a:bodyPr>
          <a:lstStyle/>
          <a:p>
            <a:pPr>
              <a:buNone/>
            </a:pPr>
            <a:endParaRPr lang="ru-RU" dirty="0" smtClean="0">
              <a:ln>
                <a:solidFill>
                  <a:schemeClr val="bg1"/>
                </a:solidFill>
              </a:ln>
            </a:endParaRPr>
          </a:p>
          <a:p>
            <a:endParaRPr lang="ru-RU" sz="28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500306"/>
            <a:ext cx="70414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ibl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Будьте внимательны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осторожны!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Лёд весной опасен!!!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7" y="2420940"/>
            <a:ext cx="4218299" cy="41513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207170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  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Лёд на реке во время весеннего паводка становится рыхлым, «съедается» сверху солнцем, талой водой, а снизу подтачивается течением. Очень опасно по нему ходить: в любой момент может рассыпаться под ногами и сомкнуться над головой.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Поэтому ходить и играть весной на льду нельзя!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4" y="1857364"/>
            <a:ext cx="7358089" cy="421482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Запрещено: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ататься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санках, лыжах, коньках и просто находиться на рыхлом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льду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r-720.sh-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24000"/>
            <a:ext cx="7572428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ru-RU" sz="3100" dirty="0" smtClean="0">
                <a:solidFill>
                  <a:srgbClr val="7030A0"/>
                </a:solidFill>
              </a:rPr>
              <a:t> </a:t>
            </a:r>
            <a:r>
              <a:rPr lang="ru-RU" sz="3100" dirty="0" smtClean="0">
                <a:solidFill>
                  <a:srgbClr val="7030A0"/>
                </a:solidFill>
              </a:rPr>
              <a:t>вы наблюдаете за ледоходом с моста, набережной причала, нельзя перегибаться через перила и другие </a:t>
            </a:r>
            <a:r>
              <a:rPr lang="ru-RU" sz="3100" dirty="0" smtClean="0">
                <a:solidFill>
                  <a:srgbClr val="7030A0"/>
                </a:solidFill>
              </a:rPr>
              <a:t>ограждения;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vodok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85860"/>
            <a:ext cx="7500990" cy="5143536"/>
          </a:xfrm>
        </p:spPr>
      </p:pic>
      <p:sp>
        <p:nvSpPr>
          <p:cNvPr id="3" name="Прямоугольник 2"/>
          <p:cNvSpPr/>
          <p:nvPr/>
        </p:nvSpPr>
        <p:spPr>
          <a:xfrm>
            <a:off x="785786" y="214290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ереправляться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через реку в период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ледохода;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673" y="1524000"/>
            <a:ext cx="6686654" cy="4572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одходить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близко к реке в местах затора льда;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стоять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обрывистом берегу, подвергающемуся разливу и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обвалу;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330" y="1524000"/>
            <a:ext cx="6599339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риближаться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ледяным заторам, отталкивать льдины от берегов;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измерять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глубину реки или любого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водоема;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storozhno_pavod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7572428" cy="48577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заходите на лед во время весеннего паводка, не катайтесь на льдинах и не прыгайте с одной на другую!!!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00042"/>
            <a:ext cx="8001056" cy="5929354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154</TotalTime>
  <Words>88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«Весенний паводок»</vt:lpstr>
      <vt:lpstr>                 Лёд на реке во время весеннего паводка становится рыхлым, «съедается» сверху солнцем, талой водой, а снизу подтачивается течением. Очень опасно по нему ходить: в любой момент может рассыпаться под ногами и сомкнуться над головой. Поэтому ходить и играть весной на льду нельзя! </vt:lpstr>
      <vt:lpstr>Запрещено: ● кататься на санках, лыжах, коньках и просто находиться на рыхлом льду; </vt:lpstr>
      <vt:lpstr>● когда вы наблюдаете за ледоходом с моста, набережной причала, нельзя перегибаться через перила и другие ограждения; </vt:lpstr>
      <vt:lpstr>Слайд 5</vt:lpstr>
      <vt:lpstr>●  подходить близко к реке в местах затора льда; ● стоять на обрывистом берегу, подвергающемуся разливу и обвалу;</vt:lpstr>
      <vt:lpstr>● приближаться к ледяным заторам, отталкивать льдины от берегов; ● измерять глубину реки или любого водоема;</vt:lpstr>
      <vt:lpstr>● не заходите на лед во время весеннего паводка, не катайтесь на льдинах и не прыгайте с одной на другую!!! 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Viktor</dc:creator>
  <cp:lastModifiedBy>User</cp:lastModifiedBy>
  <cp:revision>20</cp:revision>
  <dcterms:created xsi:type="dcterms:W3CDTF">2017-03-10T18:36:34Z</dcterms:created>
  <dcterms:modified xsi:type="dcterms:W3CDTF">2021-04-20T01:35:01Z</dcterms:modified>
</cp:coreProperties>
</file>